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6" r:id="rId6"/>
    <p:sldId id="267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6" autoAdjust="0"/>
    <p:restoredTop sz="96235" autoAdjust="0"/>
  </p:normalViewPr>
  <p:slideViewPr>
    <p:cSldViewPr>
      <p:cViewPr varScale="1">
        <p:scale>
          <a:sx n="76" d="100"/>
          <a:sy n="76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27D78-D626-420F-B339-09DB51B83BCA}" type="datetimeFigureOut">
              <a:rPr lang="es-MX" smtClean="0"/>
              <a:t>27/07/2010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E1A8-E50B-4E54-892D-426A76C7B77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1A8-E50B-4E54-892D-426A76C7B77F}" type="slidenum">
              <a:rPr lang="es-MX" smtClean="0"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7424-C114-4DA0-8E6E-5F256C4CC887}" type="datetimeFigureOut">
              <a:rPr lang="en-US" smtClean="0"/>
              <a:pPr/>
              <a:t>7/27/2010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0058B-27A4-41C7-B501-E61B71DA4F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Enmiendas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Guadar</a:t>
            </a:r>
            <a:r>
              <a:rPr lang="es-ES" dirty="0" smtClean="0"/>
              <a:t> Final Enmienda</a:t>
            </a:r>
            <a:endParaRPr lang="es-E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500174"/>
            <a:ext cx="37999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00760" y="2571744"/>
            <a:ext cx="214314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muestran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atos</a:t>
            </a:r>
            <a:r>
              <a:rPr lang="en-US" dirty="0" smtClean="0"/>
              <a:t> </a:t>
            </a:r>
            <a:r>
              <a:rPr lang="en-US" dirty="0" err="1" smtClean="0"/>
              <a:t>ingresados</a:t>
            </a:r>
            <a:r>
              <a:rPr lang="en-US" dirty="0" smtClean="0"/>
              <a:t> en la </a:t>
            </a:r>
            <a:r>
              <a:rPr lang="en-US" dirty="0" err="1" smtClean="0"/>
              <a:t>enmienda</a:t>
            </a:r>
            <a:r>
              <a:rPr lang="en-US" dirty="0" smtClean="0"/>
              <a:t> y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continuar</a:t>
            </a:r>
            <a:r>
              <a:rPr lang="en-US" dirty="0" smtClean="0"/>
              <a:t> </a:t>
            </a:r>
            <a:r>
              <a:rPr lang="en-US" dirty="0" err="1" smtClean="0"/>
              <a:t>editando</a:t>
            </a:r>
            <a:r>
              <a:rPr lang="en-US" dirty="0" smtClean="0"/>
              <a:t> o </a:t>
            </a:r>
            <a:r>
              <a:rPr lang="en-US" dirty="0" err="1" smtClean="0"/>
              <a:t>confirmar</a:t>
            </a:r>
            <a:r>
              <a:rPr lang="en-US" dirty="0" smtClean="0"/>
              <a:t> la </a:t>
            </a:r>
            <a:r>
              <a:rPr lang="en-US" dirty="0" err="1" smtClean="0"/>
              <a:t>Enmienda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</a:t>
            </a:r>
            <a:r>
              <a:rPr lang="en-US" dirty="0" err="1" smtClean="0"/>
              <a:t>Enmienda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Pasos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Autenticarse</a:t>
            </a:r>
            <a:r>
              <a:rPr lang="en-US" dirty="0" smtClean="0"/>
              <a:t> con un </a:t>
            </a:r>
            <a:r>
              <a:rPr lang="en-US" dirty="0" err="1" smtClean="0"/>
              <a:t>usuario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al </a:t>
            </a:r>
            <a:r>
              <a:rPr lang="en-US" dirty="0" err="1" smtClean="0"/>
              <a:t>Ministerio</a:t>
            </a:r>
            <a:r>
              <a:rPr lang="en-US" dirty="0" smtClean="0"/>
              <a:t> de Hacienda</a:t>
            </a:r>
          </a:p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Enmienda</a:t>
            </a:r>
            <a:endParaRPr lang="en-US" dirty="0" smtClean="0"/>
          </a:p>
          <a:p>
            <a:r>
              <a:rPr lang="en-US" dirty="0" err="1" smtClean="0"/>
              <a:t>Editar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Enmienda</a:t>
            </a:r>
            <a:endParaRPr lang="en-US" dirty="0" smtClean="0"/>
          </a:p>
          <a:p>
            <a:r>
              <a:rPr lang="en-US" dirty="0" err="1" smtClean="0"/>
              <a:t>Guardar</a:t>
            </a:r>
            <a:r>
              <a:rPr lang="en-US" dirty="0" smtClean="0"/>
              <a:t>/</a:t>
            </a:r>
            <a:r>
              <a:rPr lang="en-US" dirty="0" err="1" smtClean="0"/>
              <a:t>Descartar</a:t>
            </a:r>
            <a:r>
              <a:rPr lang="en-US" dirty="0" smtClean="0"/>
              <a:t> un </a:t>
            </a:r>
            <a:r>
              <a:rPr lang="en-US" dirty="0" err="1" smtClean="0"/>
              <a:t>Enmienda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Acceso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menú</a:t>
            </a:r>
            <a:endParaRPr lang="es-C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857364"/>
            <a:ext cx="645877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n 7" descr="C:\Documents and Settings\r.lazcares\Desktop\manualesCompraRed\incluirAclaracion(Enmienda)\paginaInici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500306"/>
            <a:ext cx="874915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Creación</a:t>
            </a:r>
            <a:r>
              <a:rPr lang="en-US" dirty="0" smtClean="0"/>
              <a:t> de la </a:t>
            </a:r>
            <a:r>
              <a:rPr lang="en-US" dirty="0" err="1" smtClean="0"/>
              <a:t>enmienda</a:t>
            </a:r>
            <a:endParaRPr lang="es-CR" dirty="0"/>
          </a:p>
        </p:txBody>
      </p:sp>
      <p:sp>
        <p:nvSpPr>
          <p:cNvPr id="6" name="Rectangle 5"/>
          <p:cNvSpPr/>
          <p:nvPr/>
        </p:nvSpPr>
        <p:spPr>
          <a:xfrm>
            <a:off x="4071934" y="3786190"/>
            <a:ext cx="1033466" cy="25241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714348" y="4286256"/>
            <a:ext cx="24384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click en </a:t>
            </a:r>
            <a:r>
              <a:rPr lang="en-US" dirty="0" err="1" smtClean="0"/>
              <a:t>Iniciar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Enmienda</a:t>
            </a:r>
            <a:r>
              <a:rPr lang="en-US" dirty="0" smtClean="0"/>
              <a:t> 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crear</a:t>
            </a:r>
            <a:r>
              <a:rPr lang="en-US" dirty="0" smtClean="0"/>
              <a:t> la </a:t>
            </a:r>
            <a:r>
              <a:rPr lang="en-US" dirty="0" err="1" smtClean="0"/>
              <a:t>enmienda</a:t>
            </a:r>
            <a:r>
              <a:rPr lang="en-US" dirty="0" smtClean="0"/>
              <a:t>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Edición de la Enmienda	</a:t>
            </a:r>
            <a:br>
              <a:rPr lang="es-ES" dirty="0" smtClean="0"/>
            </a:br>
            <a:r>
              <a:rPr lang="es-ES" dirty="0" smtClean="0"/>
              <a:t>Reasignar Usuario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3074" name="Imagen 8" descr="C:\Documents and Settings\r.lazcares\Desktop\manualesCompraRed\incluirAclaracion(Enmienda)\enmiendaGeneral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813304" y="1600200"/>
            <a:ext cx="351739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600200"/>
            <a:ext cx="27432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reasignar</a:t>
            </a:r>
            <a:r>
              <a:rPr lang="en-US" dirty="0" smtClean="0"/>
              <a:t> la </a:t>
            </a:r>
            <a:r>
              <a:rPr lang="en-US" dirty="0" err="1" smtClean="0"/>
              <a:t>enmienda</a:t>
            </a:r>
            <a:r>
              <a:rPr lang="en-US" dirty="0" smtClean="0"/>
              <a:t> 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escoger</a:t>
            </a:r>
            <a:r>
              <a:rPr lang="en-US" dirty="0" smtClean="0"/>
              <a:t> la persona y </a:t>
            </a:r>
            <a:r>
              <a:rPr lang="en-US" dirty="0" err="1" smtClean="0"/>
              <a:t>dar</a:t>
            </a:r>
            <a:r>
              <a:rPr lang="en-US" dirty="0" smtClean="0"/>
              <a:t> click en </a:t>
            </a:r>
            <a:r>
              <a:rPr lang="en-US" dirty="0" err="1" smtClean="0"/>
              <a:t>Reasignar</a:t>
            </a:r>
            <a:r>
              <a:rPr lang="en-US" dirty="0" smtClean="0"/>
              <a:t>.</a:t>
            </a:r>
            <a:endParaRPr lang="es-CR" dirty="0"/>
          </a:p>
        </p:txBody>
      </p:sp>
      <p:sp>
        <p:nvSpPr>
          <p:cNvPr id="12" name="Rectangle 11"/>
          <p:cNvSpPr/>
          <p:nvPr/>
        </p:nvSpPr>
        <p:spPr>
          <a:xfrm>
            <a:off x="3581400" y="1752600"/>
            <a:ext cx="2057400" cy="152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Edición de la Enmienda</a:t>
            </a:r>
            <a:br>
              <a:rPr lang="es-ES" dirty="0" smtClean="0"/>
            </a:br>
            <a:r>
              <a:rPr lang="es-ES" dirty="0" smtClean="0"/>
              <a:t>Prorrogar Apertura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1676400"/>
            <a:ext cx="22860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prorrogar</a:t>
            </a:r>
            <a:r>
              <a:rPr lang="en-US" dirty="0" smtClean="0"/>
              <a:t> </a:t>
            </a:r>
            <a:r>
              <a:rPr lang="en-US" dirty="0" err="1" smtClean="0"/>
              <a:t>apertura</a:t>
            </a:r>
            <a:r>
              <a:rPr lang="en-US" dirty="0" smtClean="0"/>
              <a:t> 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seleccionar</a:t>
            </a:r>
            <a:r>
              <a:rPr lang="en-US" dirty="0" smtClean="0"/>
              <a:t> “</a:t>
            </a:r>
            <a:r>
              <a:rPr lang="en-US" dirty="0" err="1" smtClean="0"/>
              <a:t>Prorrogar</a:t>
            </a:r>
            <a:r>
              <a:rPr lang="en-US" dirty="0" smtClean="0"/>
              <a:t> </a:t>
            </a:r>
            <a:r>
              <a:rPr lang="en-US" dirty="0" err="1" smtClean="0"/>
              <a:t>apertura</a:t>
            </a:r>
            <a:r>
              <a:rPr lang="en-US" dirty="0" smtClean="0"/>
              <a:t>” y </a:t>
            </a:r>
            <a:r>
              <a:rPr lang="en-US" dirty="0" err="1" smtClean="0"/>
              <a:t>digitar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nueva</a:t>
            </a:r>
            <a:r>
              <a:rPr lang="en-US" dirty="0" smtClean="0"/>
              <a:t> </a:t>
            </a:r>
            <a:r>
              <a:rPr lang="en-US" dirty="0" err="1" smtClean="0"/>
              <a:t>fecha</a:t>
            </a:r>
            <a:r>
              <a:rPr lang="en-US" dirty="0" smtClean="0"/>
              <a:t> y </a:t>
            </a:r>
            <a:r>
              <a:rPr lang="en-US" dirty="0" err="1" smtClean="0"/>
              <a:t>hora</a:t>
            </a:r>
            <a:r>
              <a:rPr lang="en-US" dirty="0" smtClean="0"/>
              <a:t> de </a:t>
            </a:r>
            <a:r>
              <a:rPr lang="en-US" dirty="0" err="1" smtClean="0"/>
              <a:t>apertura</a:t>
            </a:r>
            <a:endParaRPr lang="es-CR" dirty="0"/>
          </a:p>
        </p:txBody>
      </p:sp>
      <p:pic>
        <p:nvPicPr>
          <p:cNvPr id="6" name="Imagen 8" descr="C:\Documents and Settings\r.lazcares\Desktop\manualesCompraRed\incluirAclaracion(Enmienda)\enmiendaGener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524000"/>
            <a:ext cx="4114800" cy="483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371600" y="2057400"/>
            <a:ext cx="2286000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n 8" descr="C:\Documents and Settings\r.lazcares\Desktop\manualesCompraRed\incluirAclaracion(Enmienda)\enmiendaGener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500173"/>
            <a:ext cx="4214842" cy="478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Edición de la Enmienda</a:t>
            </a:r>
            <a:br>
              <a:rPr lang="es-ES" dirty="0" smtClean="0"/>
            </a:br>
            <a:r>
              <a:rPr lang="es-ES" dirty="0" smtClean="0"/>
              <a:t>Aclaraciones Generales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5857884" y="3214686"/>
            <a:ext cx="22860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digitar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enmiendas</a:t>
            </a:r>
            <a:r>
              <a:rPr lang="en-US" dirty="0" smtClean="0"/>
              <a:t> a  </a:t>
            </a:r>
            <a:r>
              <a:rPr lang="en-US" dirty="0" err="1" smtClean="0"/>
              <a:t>condiciones</a:t>
            </a:r>
            <a:r>
              <a:rPr lang="en-US" dirty="0" smtClean="0"/>
              <a:t> </a:t>
            </a:r>
            <a:r>
              <a:rPr lang="en-US" dirty="0" err="1" smtClean="0"/>
              <a:t>generales</a:t>
            </a:r>
            <a:r>
              <a:rPr lang="en-US" dirty="0" smtClean="0"/>
              <a:t> y a la </a:t>
            </a:r>
            <a:r>
              <a:rPr lang="en-US" dirty="0" err="1" smtClean="0"/>
              <a:t>metodología</a:t>
            </a:r>
            <a:endParaRPr lang="es-C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Edición de la Enmienda</a:t>
            </a:r>
            <a:br>
              <a:rPr lang="es-ES" dirty="0" smtClean="0"/>
            </a:br>
            <a:r>
              <a:rPr lang="es-ES" dirty="0" smtClean="0"/>
              <a:t>Aclaraciones a Líneas</a:t>
            </a: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6324600" y="1676400"/>
            <a:ext cx="22860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Digitar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enmiendas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líneas</a:t>
            </a:r>
            <a:r>
              <a:rPr lang="en-US" dirty="0" smtClean="0"/>
              <a:t>.</a:t>
            </a:r>
            <a:endParaRPr lang="es-CR" dirty="0"/>
          </a:p>
        </p:txBody>
      </p:sp>
      <p:pic>
        <p:nvPicPr>
          <p:cNvPr id="4098" name="Picture 2" descr="enmiendaLine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571612"/>
            <a:ext cx="463867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Guardar/Descartar una Enmienda</a:t>
            </a: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819400"/>
            <a:ext cx="1676400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descartar</a:t>
            </a:r>
            <a:r>
              <a:rPr lang="en-US" dirty="0" smtClean="0"/>
              <a:t> la </a:t>
            </a:r>
            <a:r>
              <a:rPr lang="en-US" dirty="0" err="1" smtClean="0"/>
              <a:t>enmienda</a:t>
            </a:r>
            <a:r>
              <a:rPr lang="en-US" dirty="0" smtClean="0"/>
              <a:t> actual.</a:t>
            </a:r>
            <a:endParaRPr lang="es-CR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2819400"/>
            <a:ext cx="1676400" cy="20313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los </a:t>
            </a:r>
            <a:r>
              <a:rPr lang="en-US" dirty="0" err="1" smtClean="0"/>
              <a:t>cambios</a:t>
            </a:r>
            <a:r>
              <a:rPr lang="en-US" dirty="0" smtClean="0"/>
              <a:t> </a:t>
            </a:r>
            <a:r>
              <a:rPr lang="en-US" dirty="0" err="1" smtClean="0"/>
              <a:t>actuales</a:t>
            </a:r>
            <a:r>
              <a:rPr lang="en-US" dirty="0" smtClean="0"/>
              <a:t> y </a:t>
            </a:r>
            <a:r>
              <a:rPr lang="en-US" dirty="0" err="1" smtClean="0"/>
              <a:t>seguir</a:t>
            </a:r>
            <a:r>
              <a:rPr lang="en-US" dirty="0" smtClean="0"/>
              <a:t> </a:t>
            </a:r>
            <a:r>
              <a:rPr lang="en-US" dirty="0" err="1" smtClean="0"/>
              <a:t>editando</a:t>
            </a:r>
            <a:r>
              <a:rPr lang="en-US" dirty="0" smtClean="0"/>
              <a:t> la </a:t>
            </a:r>
            <a:r>
              <a:rPr lang="en-US" dirty="0" err="1" smtClean="0"/>
              <a:t>enmienda</a:t>
            </a:r>
            <a:r>
              <a:rPr lang="en-US" dirty="0" smtClean="0"/>
              <a:t> actual.</a:t>
            </a:r>
            <a:endParaRPr lang="es-CR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2819400"/>
            <a:ext cx="1676400" cy="20313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guardar</a:t>
            </a:r>
            <a:r>
              <a:rPr lang="en-US" dirty="0" smtClean="0"/>
              <a:t> y </a:t>
            </a:r>
            <a:r>
              <a:rPr lang="en-US" dirty="0" err="1" smtClean="0"/>
              <a:t>ver</a:t>
            </a:r>
            <a:r>
              <a:rPr lang="en-US" dirty="0" smtClean="0"/>
              <a:t> un </a:t>
            </a:r>
            <a:r>
              <a:rPr lang="en-US" dirty="0" err="1" smtClean="0"/>
              <a:t>resumen</a:t>
            </a:r>
            <a:r>
              <a:rPr lang="en-US" dirty="0" smtClean="0"/>
              <a:t> de  la  </a:t>
            </a:r>
            <a:r>
              <a:rPr lang="en-US" dirty="0" err="1" smtClean="0"/>
              <a:t>enmienda</a:t>
            </a:r>
            <a:r>
              <a:rPr lang="en-US" dirty="0" smtClean="0"/>
              <a:t> actual antes de </a:t>
            </a:r>
            <a:r>
              <a:rPr lang="en-US" dirty="0" err="1" smtClean="0"/>
              <a:t>finalizarla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completo</a:t>
            </a:r>
            <a:r>
              <a:rPr lang="en-US" dirty="0" smtClean="0"/>
              <a:t>.</a:t>
            </a:r>
            <a:endParaRPr lang="es-CR" dirty="0"/>
          </a:p>
        </p:txBody>
      </p:sp>
      <p:pic>
        <p:nvPicPr>
          <p:cNvPr id="5122" name="Picture 2" descr="Accion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857364"/>
            <a:ext cx="59340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262</TotalTime>
  <Words>173</Words>
  <Application>Microsoft Office PowerPoint</Application>
  <PresentationFormat>Presentación en pantalla (4:3)</PresentationFormat>
  <Paragraphs>34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TemaComprared</vt:lpstr>
      <vt:lpstr>Creación de Enmiendas</vt:lpstr>
      <vt:lpstr>Creación de Enmienda</vt:lpstr>
      <vt:lpstr>Acceso por menú</vt:lpstr>
      <vt:lpstr>Creación de la enmienda</vt:lpstr>
      <vt:lpstr> Edición de la Enmienda  Reasignar Usuario </vt:lpstr>
      <vt:lpstr> Edición de la Enmienda Prorrogar Apertura </vt:lpstr>
      <vt:lpstr>Edición de la Enmienda Aclaraciones Generales</vt:lpstr>
      <vt:lpstr>Edición de la Enmienda Aclaraciones a Líneas</vt:lpstr>
      <vt:lpstr>Guardar/Descartar una Enmienda</vt:lpstr>
      <vt:lpstr>Guadar Final Enmienda</vt:lpstr>
    </vt:vector>
  </TitlesOfParts>
  <Company>HERMES SOLUCIONES DE INTERNET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Creación de Enmiendas</dc:title>
  <dc:creator>r.lazcares</dc:creator>
  <cp:lastModifiedBy>Wagner </cp:lastModifiedBy>
  <cp:revision>7</cp:revision>
  <dcterms:created xsi:type="dcterms:W3CDTF">2010-07-23T17:05:50Z</dcterms:created>
  <dcterms:modified xsi:type="dcterms:W3CDTF">2010-07-27T15:02:09Z</dcterms:modified>
</cp:coreProperties>
</file>